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06EE0-39A4-433E-BA66-C58FAE529BAB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F6DCA-DBE3-4C6B-AD79-3B4D53C2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68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2-2 test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</a:t>
            </a:r>
            <a:r>
              <a:rPr lang="en-US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53083"/>
          </a:xfrm>
        </p:spPr>
        <p:txBody>
          <a:bodyPr/>
          <a:lstStyle/>
          <a:p>
            <a:r>
              <a:rPr lang="en-US" dirty="0" smtClean="0"/>
              <a:t>What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71600"/>
            <a:ext cx="10363826" cy="4419599"/>
          </a:xfrm>
        </p:spPr>
        <p:txBody>
          <a:bodyPr/>
          <a:lstStyle/>
          <a:p>
            <a:r>
              <a:rPr lang="en-US" dirty="0" smtClean="0"/>
              <a:t>Vocab (pp and </a:t>
            </a:r>
            <a:r>
              <a:rPr lang="en-US" dirty="0" err="1" smtClean="0"/>
              <a:t>pg</a:t>
            </a:r>
            <a:r>
              <a:rPr lang="en-US" dirty="0" smtClean="0"/>
              <a:t> 56-57)</a:t>
            </a:r>
          </a:p>
          <a:p>
            <a:r>
              <a:rPr lang="en-US" dirty="0" smtClean="0"/>
              <a:t>Asking what someone likes / responding (PP and </a:t>
            </a:r>
            <a:r>
              <a:rPr lang="en-US" dirty="0" err="1" smtClean="0"/>
              <a:t>pg</a:t>
            </a:r>
            <a:r>
              <a:rPr lang="en-US" dirty="0" smtClean="0"/>
              <a:t> 57)</a:t>
            </a:r>
          </a:p>
          <a:p>
            <a:r>
              <a:rPr lang="en-US" dirty="0" smtClean="0"/>
              <a:t>Describing something (pp and </a:t>
            </a:r>
            <a:r>
              <a:rPr lang="en-US" dirty="0" err="1" smtClean="0"/>
              <a:t>pg</a:t>
            </a:r>
            <a:r>
              <a:rPr lang="en-US" dirty="0" smtClean="0"/>
              <a:t> 58)</a:t>
            </a:r>
          </a:p>
          <a:p>
            <a:r>
              <a:rPr lang="en-US" dirty="0" smtClean="0"/>
              <a:t>Nouns and definite articles (pp and </a:t>
            </a:r>
            <a:r>
              <a:rPr lang="en-US" dirty="0" err="1" smtClean="0"/>
              <a:t>pg</a:t>
            </a:r>
            <a:r>
              <a:rPr lang="en-US" dirty="0" smtClean="0"/>
              <a:t> 60)</a:t>
            </a:r>
          </a:p>
          <a:p>
            <a:r>
              <a:rPr lang="en-US" dirty="0" err="1" smtClean="0"/>
              <a:t>Gustar</a:t>
            </a:r>
            <a:r>
              <a:rPr lang="en-US" dirty="0" smtClean="0"/>
              <a:t>, </a:t>
            </a:r>
            <a:r>
              <a:rPr lang="en-US" dirty="0" err="1" smtClean="0"/>
              <a:t>porque</a:t>
            </a:r>
            <a:r>
              <a:rPr lang="en-US" dirty="0" smtClean="0"/>
              <a:t> and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(pp and </a:t>
            </a:r>
            <a:r>
              <a:rPr lang="en-US" dirty="0" err="1" smtClean="0"/>
              <a:t>pg</a:t>
            </a:r>
            <a:r>
              <a:rPr lang="en-US" dirty="0" smtClean="0"/>
              <a:t> 62)</a:t>
            </a:r>
          </a:p>
          <a:p>
            <a:r>
              <a:rPr lang="en-US" dirty="0" smtClean="0"/>
              <a:t>Preposition “de” (pp and </a:t>
            </a:r>
            <a:r>
              <a:rPr lang="en-US" dirty="0" err="1" smtClean="0"/>
              <a:t>pg</a:t>
            </a:r>
            <a:r>
              <a:rPr lang="en-US" dirty="0" smtClean="0"/>
              <a:t> 64)</a:t>
            </a:r>
          </a:p>
          <a:p>
            <a:endParaRPr lang="en-US" dirty="0"/>
          </a:p>
          <a:p>
            <a:r>
              <a:rPr lang="en-US" dirty="0" smtClean="0"/>
              <a:t>Friday, December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8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43</TotalTime>
  <Words>72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Tw Cen MT</vt:lpstr>
      <vt:lpstr>Droplet</vt:lpstr>
      <vt:lpstr>Chapter 2-2 test objectives</vt:lpstr>
      <vt:lpstr>What to study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2-2 test objectives</dc:title>
  <dc:creator>Amanda Ford</dc:creator>
  <cp:lastModifiedBy>Amanda Ford</cp:lastModifiedBy>
  <cp:revision>3</cp:revision>
  <cp:lastPrinted>2014-12-09T16:03:49Z</cp:lastPrinted>
  <dcterms:created xsi:type="dcterms:W3CDTF">2014-12-09T15:59:28Z</dcterms:created>
  <dcterms:modified xsi:type="dcterms:W3CDTF">2014-12-09T16:43:06Z</dcterms:modified>
</cp:coreProperties>
</file>