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B5A21-B66C-4D2F-9E31-4B6664BE12B7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AA0F9-5030-4FDA-94F8-76EB077E5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C1001-3968-4F6D-9259-57676CAEBA0A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325BE-B8A1-48E9-8424-784F02787A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Gustar</a:t>
            </a:r>
            <a:r>
              <a:rPr lang="en-US" smtClean="0"/>
              <a:t> Poster</a:t>
            </a:r>
            <a:br>
              <a:rPr lang="en-US" smtClean="0"/>
            </a:br>
            <a:r>
              <a:rPr lang="en-US" smtClean="0"/>
              <a:t>DUE: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Poster board (any color)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Markers / colored pencils / crayons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Magazine and / or computer clip art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poster with the following sections: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soy… (adjectives)</a:t>
            </a:r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no soy… (adjectives)</a:t>
            </a:r>
          </a:p>
          <a:p>
            <a:pPr lvl="1"/>
            <a:r>
              <a:rPr lang="en-US" dirty="0" smtClean="0"/>
              <a:t>Me </a:t>
            </a:r>
            <a:r>
              <a:rPr lang="en-US" dirty="0" err="1" smtClean="0"/>
              <a:t>gustan</a:t>
            </a:r>
            <a:r>
              <a:rPr lang="en-US" dirty="0" smtClean="0"/>
              <a:t>…(things/food from page56-57)</a:t>
            </a:r>
          </a:p>
          <a:p>
            <a:pPr lvl="1"/>
            <a:r>
              <a:rPr lang="en-US" dirty="0" smtClean="0"/>
              <a:t>No me </a:t>
            </a:r>
            <a:r>
              <a:rPr lang="en-US" dirty="0" err="1" smtClean="0"/>
              <a:t>gustan</a:t>
            </a:r>
            <a:r>
              <a:rPr lang="en-US" dirty="0" smtClean="0"/>
              <a:t>…(things/food from pgs. 56-57)</a:t>
            </a:r>
          </a:p>
          <a:p>
            <a:pPr lvl="1">
              <a:buNone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You must have at least 3 things in each list on your poster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Will Grade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4 sections labeled</a:t>
            </a:r>
          </a:p>
          <a:p>
            <a:r>
              <a:rPr lang="en-US" dirty="0" smtClean="0"/>
              <a:t>Required elements on lists (3 on each list)</a:t>
            </a:r>
          </a:p>
          <a:p>
            <a:r>
              <a:rPr lang="en-US" dirty="0" smtClean="0"/>
              <a:t>Magazine/computer clip </a:t>
            </a:r>
            <a:r>
              <a:rPr lang="en-US" dirty="0" smtClean="0"/>
              <a:t>art </a:t>
            </a:r>
            <a:r>
              <a:rPr lang="en-US" smtClean="0"/>
              <a:t>/ drawings </a:t>
            </a:r>
            <a:r>
              <a:rPr lang="en-US" dirty="0" smtClean="0"/>
              <a:t>(at least 2 per category)</a:t>
            </a:r>
          </a:p>
          <a:p>
            <a:r>
              <a:rPr lang="en-US" dirty="0" smtClean="0"/>
              <a:t>Correct spelling/endings</a:t>
            </a:r>
          </a:p>
          <a:p>
            <a:r>
              <a:rPr lang="en-US" dirty="0" smtClean="0"/>
              <a:t>Neatness/Effort</a:t>
            </a:r>
          </a:p>
          <a:p>
            <a:r>
              <a:rPr lang="en-US" dirty="0" smtClean="0"/>
              <a:t>Will count as QUIZ (10% of grade)</a:t>
            </a:r>
          </a:p>
          <a:p>
            <a:r>
              <a:rPr lang="en-US" dirty="0" smtClean="0"/>
              <a:t>20 points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Gustar Poster DUE: </vt:lpstr>
      <vt:lpstr>What You Need…</vt:lpstr>
      <vt:lpstr>What To Do…</vt:lpstr>
      <vt:lpstr>How I Will Grade You…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 Poster</dc:title>
  <dc:creator>aford</dc:creator>
  <cp:lastModifiedBy>aford</cp:lastModifiedBy>
  <cp:revision>3</cp:revision>
  <dcterms:created xsi:type="dcterms:W3CDTF">2012-11-26T16:29:52Z</dcterms:created>
  <dcterms:modified xsi:type="dcterms:W3CDTF">2012-11-26T19:25:51Z</dcterms:modified>
</cp:coreProperties>
</file>