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F586B-5D71-4689-BE4E-C52C5F75929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6E290-8F31-422A-97B9-24376F7CF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4106-7F57-4191-8C0C-39FE955521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B85F-098B-4053-9B00-B189C65F83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Vocabulario</a:t>
            </a:r>
            <a:r>
              <a:rPr lang="en-US" dirty="0" smtClean="0">
                <a:solidFill>
                  <a:schemeClr val="tx1"/>
                </a:solidFill>
              </a:rPr>
              <a:t> 2-1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Page 44-45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intelectual</a:t>
            </a:r>
            <a:endParaRPr lang="en-US" dirty="0"/>
          </a:p>
        </p:txBody>
      </p:sp>
      <p:pic>
        <p:nvPicPr>
          <p:cNvPr id="4" name="Content Placeholder 3" descr="intellectu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286000"/>
            <a:ext cx="4451174" cy="286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Intelectual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intellectual</a:t>
            </a:r>
            <a:endParaRPr lang="en-US" dirty="0"/>
          </a:p>
        </p:txBody>
      </p:sp>
      <p:pic>
        <p:nvPicPr>
          <p:cNvPr id="4" name="Content Placeholder 3" descr="intellectu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286000"/>
            <a:ext cx="4451174" cy="286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sh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3566059" cy="3161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short</a:t>
            </a:r>
            <a:endParaRPr lang="en-US" dirty="0"/>
          </a:p>
        </p:txBody>
      </p:sp>
      <p:pic>
        <p:nvPicPr>
          <p:cNvPr id="4" name="Content Placeholder 3" descr="sh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3566059" cy="3161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Alto(a)</a:t>
            </a:r>
            <a:endParaRPr lang="en-US" dirty="0"/>
          </a:p>
        </p:txBody>
      </p:sp>
      <p:pic>
        <p:nvPicPr>
          <p:cNvPr id="4" name="Content Placeholder 3" descr="t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905000"/>
            <a:ext cx="2247900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Alto(a)</a:t>
            </a:r>
            <a:br>
              <a:rPr lang="en-US" dirty="0" smtClean="0"/>
            </a:br>
            <a:r>
              <a:rPr lang="en-US" dirty="0" smtClean="0"/>
              <a:t>tall</a:t>
            </a:r>
            <a:endParaRPr lang="en-US" dirty="0"/>
          </a:p>
        </p:txBody>
      </p:sp>
      <p:pic>
        <p:nvPicPr>
          <p:cNvPr id="4" name="Content Placeholder 3" descr="t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905000"/>
            <a:ext cx="2247900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athlet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2667000" cy="313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athletic</a:t>
            </a:r>
            <a:endParaRPr lang="en-US" dirty="0"/>
          </a:p>
        </p:txBody>
      </p:sp>
      <p:pic>
        <p:nvPicPr>
          <p:cNvPr id="4" name="Content Placeholder 3" descr="athlet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2667000" cy="313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serio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13273" cy="3094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serious</a:t>
            </a:r>
            <a:endParaRPr lang="en-US" dirty="0"/>
          </a:p>
        </p:txBody>
      </p:sp>
      <p:pic>
        <p:nvPicPr>
          <p:cNvPr id="4" name="Content Placeholder 3" descr="serio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13273" cy="3094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Mi amigo(a) </a:t>
            </a:r>
            <a:r>
              <a:rPr lang="en-US" dirty="0" err="1" smtClean="0"/>
              <a:t>es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frie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676400"/>
            <a:ext cx="2480647" cy="3504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Romántico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romant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057400"/>
            <a:ext cx="4112685" cy="308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Romántico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romantic</a:t>
            </a:r>
            <a:endParaRPr lang="en-US" dirty="0"/>
          </a:p>
        </p:txBody>
      </p:sp>
      <p:pic>
        <p:nvPicPr>
          <p:cNvPr id="4" name="Content Placeholder 3" descr="romant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057400"/>
            <a:ext cx="4112685" cy="308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Tímido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timi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19257" cy="332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Tímido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timid</a:t>
            </a:r>
            <a:endParaRPr lang="en-US" dirty="0"/>
          </a:p>
        </p:txBody>
      </p:sp>
      <p:pic>
        <p:nvPicPr>
          <p:cNvPr id="4" name="Content Placeholder 3" descr="timi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19257" cy="332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/>
              <a:t>Gracioso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wit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286000"/>
            <a:ext cx="3057429" cy="3019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Gracioso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witty</a:t>
            </a:r>
            <a:endParaRPr lang="en-US" dirty="0"/>
          </a:p>
        </p:txBody>
      </p:sp>
      <p:pic>
        <p:nvPicPr>
          <p:cNvPr id="4" name="Content Placeholder 3" descr="wit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286000"/>
            <a:ext cx="3057429" cy="3019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/>
              <a:t>guapo</a:t>
            </a:r>
            <a:endParaRPr lang="en-US" dirty="0"/>
          </a:p>
        </p:txBody>
      </p:sp>
      <p:pic>
        <p:nvPicPr>
          <p:cNvPr id="4" name="Content Placeholder 3" descr="handsom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905000"/>
            <a:ext cx="4364105" cy="349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Guapo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handsome</a:t>
            </a:r>
            <a:endParaRPr lang="en-US" dirty="0"/>
          </a:p>
        </p:txBody>
      </p:sp>
      <p:pic>
        <p:nvPicPr>
          <p:cNvPr id="4" name="Content Placeholder 3" descr="handsom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133600"/>
            <a:ext cx="4364105" cy="349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laz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3873088" cy="2751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lazy</a:t>
            </a:r>
            <a:endParaRPr lang="en-US" dirty="0"/>
          </a:p>
        </p:txBody>
      </p:sp>
      <p:pic>
        <p:nvPicPr>
          <p:cNvPr id="4" name="Content Placeholder 3" descr="laz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3873088" cy="2751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Mi amigo(a) </a:t>
            </a:r>
            <a:r>
              <a:rPr lang="en-US" dirty="0" err="1" smtClean="0"/>
              <a:t>es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My friend is…</a:t>
            </a:r>
            <a:endParaRPr lang="en-US" dirty="0"/>
          </a:p>
        </p:txBody>
      </p:sp>
      <p:pic>
        <p:nvPicPr>
          <p:cNvPr id="4" name="Content Placeholder 3" descr="frie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676400"/>
            <a:ext cx="2480647" cy="3504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bonita</a:t>
            </a:r>
            <a:endParaRPr lang="en-US" dirty="0"/>
          </a:p>
        </p:txBody>
      </p:sp>
      <p:pic>
        <p:nvPicPr>
          <p:cNvPr id="4" name="Content Placeholder 3" descr="pret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2999447" cy="2999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Bonita</a:t>
            </a:r>
            <a:br>
              <a:rPr lang="en-US" dirty="0" smtClean="0"/>
            </a:br>
            <a:r>
              <a:rPr lang="en-US" dirty="0" smtClean="0"/>
              <a:t>pretty</a:t>
            </a:r>
            <a:endParaRPr lang="en-US" dirty="0"/>
          </a:p>
        </p:txBody>
      </p:sp>
      <p:pic>
        <p:nvPicPr>
          <p:cNvPr id="4" name="Content Placeholder 3" descr="pret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2999447" cy="2999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/>
              <a:t>Aburrido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bo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3127032" cy="3213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Aburrido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boring</a:t>
            </a:r>
            <a:endParaRPr lang="en-US" dirty="0"/>
          </a:p>
        </p:txBody>
      </p:sp>
      <p:pic>
        <p:nvPicPr>
          <p:cNvPr id="4" name="Content Placeholder 3" descr="bo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3127032" cy="3213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Activo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activ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05000"/>
            <a:ext cx="3943720" cy="3375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Activo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active</a:t>
            </a:r>
            <a:endParaRPr lang="en-US" dirty="0"/>
          </a:p>
        </p:txBody>
      </p:sp>
      <p:pic>
        <p:nvPicPr>
          <p:cNvPr id="4" name="Content Placeholder 3" descr="activ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05000"/>
            <a:ext cx="3943720" cy="3375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Antipático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unfriend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2514600" cy="3444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Antipático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unfriendly</a:t>
            </a:r>
            <a:endParaRPr lang="en-US" dirty="0"/>
          </a:p>
        </p:txBody>
      </p:sp>
      <p:pic>
        <p:nvPicPr>
          <p:cNvPr id="4" name="Content Placeholder 3" descr="unfriend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2514600" cy="3444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Extrovertido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outgo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133600"/>
            <a:ext cx="3467296" cy="3451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Extrovertido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outgoing</a:t>
            </a:r>
            <a:endParaRPr lang="en-US" dirty="0"/>
          </a:p>
        </p:txBody>
      </p:sp>
      <p:pic>
        <p:nvPicPr>
          <p:cNvPr id="4" name="Content Placeholder 3" descr="outgo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133600"/>
            <a:ext cx="3467296" cy="3451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pelirrojo</a:t>
            </a:r>
            <a:endParaRPr lang="en-US" dirty="0"/>
          </a:p>
        </p:txBody>
      </p:sp>
      <p:pic>
        <p:nvPicPr>
          <p:cNvPr id="4" name="Content Placeholder 3" descr="red head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676400"/>
            <a:ext cx="3147085" cy="3147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/>
              <a:t>inteligente</a:t>
            </a:r>
            <a:endParaRPr lang="en-US" dirty="0"/>
          </a:p>
        </p:txBody>
      </p:sp>
      <p:pic>
        <p:nvPicPr>
          <p:cNvPr id="4" name="Content Placeholder 3" descr="einstei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3398371" cy="329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Inteligente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intelligent</a:t>
            </a:r>
            <a:endParaRPr lang="en-US" dirty="0"/>
          </a:p>
        </p:txBody>
      </p:sp>
      <p:pic>
        <p:nvPicPr>
          <p:cNvPr id="4" name="Content Placeholder 3" descr="einstei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3398371" cy="329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friendl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81200"/>
            <a:ext cx="3810172" cy="3304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friendly</a:t>
            </a:r>
            <a:endParaRPr lang="en-US" dirty="0"/>
          </a:p>
        </p:txBody>
      </p:sp>
      <p:pic>
        <p:nvPicPr>
          <p:cNvPr id="4" name="Content Placeholder 3" descr="friendl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81200"/>
            <a:ext cx="3810172" cy="3304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Tonto(a)</a:t>
            </a:r>
            <a:endParaRPr lang="en-US" dirty="0"/>
          </a:p>
        </p:txBody>
      </p:sp>
      <p:pic>
        <p:nvPicPr>
          <p:cNvPr id="4" name="Content Placeholder 3" descr="silly foolis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286000"/>
            <a:ext cx="4097765" cy="3085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Tonto(a)</a:t>
            </a:r>
            <a:br>
              <a:rPr lang="en-US" dirty="0" smtClean="0"/>
            </a:br>
            <a:r>
              <a:rPr lang="en-US" dirty="0" smtClean="0"/>
              <a:t>silly, foolish</a:t>
            </a:r>
            <a:endParaRPr lang="en-US" dirty="0"/>
          </a:p>
        </p:txBody>
      </p:sp>
      <p:pic>
        <p:nvPicPr>
          <p:cNvPr id="4" name="Content Placeholder 3" descr="silly foolis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286000"/>
            <a:ext cx="4097765" cy="3085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hard work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209800"/>
            <a:ext cx="4417724" cy="3309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  <a:br>
              <a:rPr lang="en-US" dirty="0" smtClean="0"/>
            </a:br>
            <a:r>
              <a:rPr lang="en-US" dirty="0" smtClean="0"/>
              <a:t>hard-working</a:t>
            </a:r>
            <a:endParaRPr lang="en-US" dirty="0"/>
          </a:p>
        </p:txBody>
      </p:sp>
      <p:pic>
        <p:nvPicPr>
          <p:cNvPr id="4" name="Content Placeholder 3" descr="hard work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209800"/>
            <a:ext cx="4417724" cy="3309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Delgado (a)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01" y="2057400"/>
            <a:ext cx="5611091" cy="3886200"/>
          </a:xfrm>
        </p:spPr>
      </p:pic>
    </p:spTree>
    <p:extLst>
      <p:ext uri="{BB962C8B-B14F-4D97-AF65-F5344CB8AC3E}">
        <p14:creationId xmlns:p14="http://schemas.microsoft.com/office/powerpoint/2010/main" val="3477382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Delgado (a)</a:t>
            </a:r>
            <a:br>
              <a:rPr lang="en-US" dirty="0" smtClean="0"/>
            </a:br>
            <a:r>
              <a:rPr lang="en-US" dirty="0" smtClean="0"/>
              <a:t>thin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5831134" cy="4038600"/>
          </a:xfrm>
        </p:spPr>
      </p:pic>
    </p:spTree>
    <p:extLst>
      <p:ext uri="{BB962C8B-B14F-4D97-AF65-F5344CB8AC3E}">
        <p14:creationId xmlns:p14="http://schemas.microsoft.com/office/powerpoint/2010/main" val="414266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Pelirrojo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red-headed</a:t>
            </a:r>
            <a:endParaRPr lang="en-US" dirty="0"/>
          </a:p>
        </p:txBody>
      </p:sp>
      <p:pic>
        <p:nvPicPr>
          <p:cNvPr id="4" name="Content Placeholder 3" descr="red head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590800"/>
            <a:ext cx="3147085" cy="3147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Feo</a:t>
            </a:r>
            <a:r>
              <a:rPr lang="en-US" dirty="0" smtClean="0"/>
              <a:t> (a)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042240" cy="3505200"/>
          </a:xfrm>
        </p:spPr>
      </p:pic>
    </p:spTree>
    <p:extLst>
      <p:ext uri="{BB962C8B-B14F-4D97-AF65-F5344CB8AC3E}">
        <p14:creationId xmlns:p14="http://schemas.microsoft.com/office/powerpoint/2010/main" val="810797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Feo</a:t>
            </a:r>
            <a:r>
              <a:rPr lang="en-US" dirty="0" smtClean="0"/>
              <a:t> (a)</a:t>
            </a:r>
            <a:br>
              <a:rPr lang="en-US" dirty="0" smtClean="0"/>
            </a:br>
            <a:r>
              <a:rPr lang="en-US" dirty="0" smtClean="0"/>
              <a:t>ugly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5809537" cy="4038600"/>
          </a:xfrm>
        </p:spPr>
      </p:pic>
    </p:spTree>
    <p:extLst>
      <p:ext uri="{BB962C8B-B14F-4D97-AF65-F5344CB8AC3E}">
        <p14:creationId xmlns:p14="http://schemas.microsoft.com/office/powerpoint/2010/main" val="3627537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17638"/>
            <a:ext cx="2504746" cy="3763962"/>
          </a:xfrm>
        </p:spPr>
      </p:pic>
    </p:spTree>
    <p:extLst>
      <p:ext uri="{BB962C8B-B14F-4D97-AF65-F5344CB8AC3E}">
        <p14:creationId xmlns:p14="http://schemas.microsoft.com/office/powerpoint/2010/main" val="765413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Grande </a:t>
            </a:r>
            <a:br>
              <a:rPr lang="en-US" dirty="0" smtClean="0"/>
            </a:br>
            <a:r>
              <a:rPr lang="en-US" dirty="0" smtClean="0"/>
              <a:t>Big, large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86" y="1828800"/>
            <a:ext cx="2839628" cy="4267200"/>
          </a:xfrm>
        </p:spPr>
      </p:pic>
    </p:spTree>
    <p:extLst>
      <p:ext uri="{BB962C8B-B14F-4D97-AF65-F5344CB8AC3E}">
        <p14:creationId xmlns:p14="http://schemas.microsoft.com/office/powerpoint/2010/main" val="1733337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Pequeño</a:t>
            </a:r>
            <a:r>
              <a:rPr lang="en-US" dirty="0" smtClean="0"/>
              <a:t> (a)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600200"/>
            <a:ext cx="3400425" cy="3886200"/>
          </a:xfrm>
        </p:spPr>
      </p:pic>
    </p:spTree>
    <p:extLst>
      <p:ext uri="{BB962C8B-B14F-4D97-AF65-F5344CB8AC3E}">
        <p14:creationId xmlns:p14="http://schemas.microsoft.com/office/powerpoint/2010/main" val="1168096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Pequeño</a:t>
            </a:r>
            <a:r>
              <a:rPr lang="en-US" dirty="0" smtClean="0"/>
              <a:t> (a)</a:t>
            </a:r>
            <a:br>
              <a:rPr lang="en-US" dirty="0" smtClean="0"/>
            </a:br>
            <a:r>
              <a:rPr lang="en-US" dirty="0" smtClean="0"/>
              <a:t>small, little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18" y="1600200"/>
            <a:ext cx="4200525" cy="4800600"/>
          </a:xfrm>
        </p:spPr>
      </p:pic>
    </p:spTree>
    <p:extLst>
      <p:ext uri="{BB962C8B-B14F-4D97-AF65-F5344CB8AC3E}">
        <p14:creationId xmlns:p14="http://schemas.microsoft.com/office/powerpoint/2010/main" val="62704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 (a)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62" y="1676400"/>
            <a:ext cx="2672275" cy="3581400"/>
          </a:xfrm>
        </p:spPr>
      </p:pic>
    </p:spTree>
    <p:extLst>
      <p:ext uri="{BB962C8B-B14F-4D97-AF65-F5344CB8AC3E}">
        <p14:creationId xmlns:p14="http://schemas.microsoft.com/office/powerpoint/2010/main" val="3223031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Gordo (a)</a:t>
            </a:r>
            <a:br>
              <a:rPr lang="en-US" dirty="0" smtClean="0"/>
            </a:br>
            <a:r>
              <a:rPr lang="en-US" dirty="0" smtClean="0"/>
              <a:t>fat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676400"/>
            <a:ext cx="2971800" cy="3982825"/>
          </a:xfrm>
        </p:spPr>
      </p:pic>
    </p:spTree>
    <p:extLst>
      <p:ext uri="{BB962C8B-B14F-4D97-AF65-F5344CB8AC3E}">
        <p14:creationId xmlns:p14="http://schemas.microsoft.com/office/powerpoint/2010/main" val="1814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Moreno(a)</a:t>
            </a:r>
            <a:endParaRPr lang="en-US" dirty="0"/>
          </a:p>
        </p:txBody>
      </p:sp>
      <p:pic>
        <p:nvPicPr>
          <p:cNvPr id="4" name="Content Placeholder 3" descr="brunett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981200"/>
            <a:ext cx="1838257" cy="2757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Moreno(a)</a:t>
            </a:r>
            <a:br>
              <a:rPr lang="en-US" dirty="0" smtClean="0"/>
            </a:br>
            <a:r>
              <a:rPr lang="en-US" dirty="0" smtClean="0"/>
              <a:t>brunette</a:t>
            </a:r>
            <a:endParaRPr lang="en-US" dirty="0"/>
          </a:p>
        </p:txBody>
      </p:sp>
      <p:pic>
        <p:nvPicPr>
          <p:cNvPr id="4" name="Content Placeholder 3" descr="brunett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981200"/>
            <a:ext cx="1838257" cy="2757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Rubio(a)</a:t>
            </a:r>
            <a:endParaRPr lang="en-US" dirty="0"/>
          </a:p>
        </p:txBody>
      </p:sp>
      <p:pic>
        <p:nvPicPr>
          <p:cNvPr id="4" name="Content Placeholder 3" descr="blon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438400"/>
            <a:ext cx="4332641" cy="2785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Rubio(a)</a:t>
            </a:r>
            <a:br>
              <a:rPr lang="en-US" dirty="0" smtClean="0"/>
            </a:br>
            <a:r>
              <a:rPr lang="en-US" dirty="0" smtClean="0"/>
              <a:t>blonde</a:t>
            </a:r>
            <a:endParaRPr lang="en-US" dirty="0"/>
          </a:p>
        </p:txBody>
      </p:sp>
      <p:pic>
        <p:nvPicPr>
          <p:cNvPr id="4" name="Content Placeholder 3" descr="blon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438400"/>
            <a:ext cx="4332641" cy="2785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128</Words>
  <Application>Microsoft Office PowerPoint</Application>
  <PresentationFormat>On-screen Show (4:3)</PresentationFormat>
  <Paragraphs>59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Capítulo 2</vt:lpstr>
      <vt:lpstr>Mi amigo(a) es…</vt:lpstr>
      <vt:lpstr>Mi amigo(a) es… My friend is…</vt:lpstr>
      <vt:lpstr>pelirrojo</vt:lpstr>
      <vt:lpstr>Pelirrojo red-headed</vt:lpstr>
      <vt:lpstr>Moreno(a)</vt:lpstr>
      <vt:lpstr>Moreno(a) brunette</vt:lpstr>
      <vt:lpstr>Rubio(a)</vt:lpstr>
      <vt:lpstr>Rubio(a) blonde</vt:lpstr>
      <vt:lpstr>intelectual</vt:lpstr>
      <vt:lpstr>Intelectual intellectual</vt:lpstr>
      <vt:lpstr>Bajo(a)</vt:lpstr>
      <vt:lpstr>Bajo(a) short</vt:lpstr>
      <vt:lpstr>Alto(a)</vt:lpstr>
      <vt:lpstr>Alto(a) tall</vt:lpstr>
      <vt:lpstr>Atlético(a)</vt:lpstr>
      <vt:lpstr>Atlético(a) athletic</vt:lpstr>
      <vt:lpstr>Serio(a)</vt:lpstr>
      <vt:lpstr>Serio(a) serious</vt:lpstr>
      <vt:lpstr>Romántico(a)</vt:lpstr>
      <vt:lpstr>Romántico(a) romantic</vt:lpstr>
      <vt:lpstr>Tímido(a)</vt:lpstr>
      <vt:lpstr>Tímido(a) timid</vt:lpstr>
      <vt:lpstr>Gracioso(a)</vt:lpstr>
      <vt:lpstr>Gracioso(a) witty</vt:lpstr>
      <vt:lpstr>guapo</vt:lpstr>
      <vt:lpstr>Guapo handsome</vt:lpstr>
      <vt:lpstr>Perezoso(a)</vt:lpstr>
      <vt:lpstr>Perezoso(a) lazy</vt:lpstr>
      <vt:lpstr>bonita</vt:lpstr>
      <vt:lpstr>Bonita pretty</vt:lpstr>
      <vt:lpstr>Aburrido(a)</vt:lpstr>
      <vt:lpstr>Aburrido(a) boring</vt:lpstr>
      <vt:lpstr>Activo(a)</vt:lpstr>
      <vt:lpstr>Activo(a) active</vt:lpstr>
      <vt:lpstr>Antipático(a)</vt:lpstr>
      <vt:lpstr>Antipático(a) unfriendly</vt:lpstr>
      <vt:lpstr>Extrovertido(a)</vt:lpstr>
      <vt:lpstr>Extrovertido(a) outgoing</vt:lpstr>
      <vt:lpstr>inteligente</vt:lpstr>
      <vt:lpstr>Inteligente intelligent</vt:lpstr>
      <vt:lpstr>Simpático(a)</vt:lpstr>
      <vt:lpstr>Simpático(a) friendly</vt:lpstr>
      <vt:lpstr>Tonto(a)</vt:lpstr>
      <vt:lpstr>Tonto(a) silly, foolish</vt:lpstr>
      <vt:lpstr>Trabajador(a)</vt:lpstr>
      <vt:lpstr>Trabajador(a) hard-working</vt:lpstr>
      <vt:lpstr>Delgado (a)</vt:lpstr>
      <vt:lpstr>Delgado (a) thin</vt:lpstr>
      <vt:lpstr>Feo (a)</vt:lpstr>
      <vt:lpstr>Feo (a) ugly</vt:lpstr>
      <vt:lpstr>Grande </vt:lpstr>
      <vt:lpstr>Grande  Big, large</vt:lpstr>
      <vt:lpstr>Pequeño (a)</vt:lpstr>
      <vt:lpstr>Pequeño (a) small, little</vt:lpstr>
      <vt:lpstr>Gordo (a)</vt:lpstr>
      <vt:lpstr>Gordo (a) fat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2</dc:title>
  <dc:creator>aford</dc:creator>
  <cp:lastModifiedBy>Amanda Ford</cp:lastModifiedBy>
  <cp:revision>13</cp:revision>
  <cp:lastPrinted>2013-10-23T18:18:03Z</cp:lastPrinted>
  <dcterms:created xsi:type="dcterms:W3CDTF">2011-09-12T14:49:15Z</dcterms:created>
  <dcterms:modified xsi:type="dcterms:W3CDTF">2014-10-20T16:39:10Z</dcterms:modified>
</cp:coreProperties>
</file>