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2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06826-BBD5-45A8-9EEC-0D67C2923F0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76B0C-1B7A-4811-A73A-3649E9913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4A1DD-2373-461E-9903-ED392B4F8D6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B5A0-3B4E-42A3-B864-AFC7A2338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br>
              <a:rPr lang="en-US" dirty="0" smtClean="0"/>
            </a:br>
            <a:r>
              <a:rPr lang="en-US" dirty="0" smtClean="0"/>
              <a:t>Chapter 2-1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Ser with Nationalities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Pg 54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Guatemalan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guatemalteco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guatemaltecos</a:t>
            </a:r>
            <a:r>
              <a:rPr lang="en-US" dirty="0" smtClean="0"/>
              <a:t> / 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Honduran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chemeClr val="bg2"/>
                </a:solidFill>
              </a:rPr>
              <a:t>hondureño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/ a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hondureños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/ as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mexicano</a:t>
            </a:r>
            <a:r>
              <a:rPr lang="en-US" dirty="0" smtClean="0"/>
              <a:t> / a</a:t>
            </a:r>
          </a:p>
          <a:p>
            <a:r>
              <a:rPr lang="en-US" dirty="0" err="1" smtClean="0"/>
              <a:t>mexicanos</a:t>
            </a:r>
            <a:r>
              <a:rPr lang="en-US" dirty="0" smtClean="0"/>
              <a:t> / 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Nicaraguan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nicaragüense</a:t>
            </a:r>
            <a:r>
              <a:rPr lang="en-US" dirty="0" smtClean="0"/>
              <a:t> </a:t>
            </a:r>
            <a:r>
              <a:rPr lang="en-US" dirty="0" smtClean="0"/>
              <a:t>/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Paraguayan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2"/>
                </a:solidFill>
              </a:rPr>
              <a:t>paraguayo</a:t>
            </a:r>
            <a:r>
              <a:rPr lang="en-US" dirty="0" smtClean="0">
                <a:solidFill>
                  <a:schemeClr val="bg2"/>
                </a:solidFill>
              </a:rPr>
              <a:t> / a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paraguayos</a:t>
            </a:r>
            <a:r>
              <a:rPr lang="en-US" dirty="0" smtClean="0">
                <a:solidFill>
                  <a:schemeClr val="bg2"/>
                </a:solidFill>
              </a:rPr>
              <a:t> / as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Peruvian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00B050"/>
                </a:solidFill>
              </a:rPr>
              <a:t>peruano</a:t>
            </a:r>
            <a:r>
              <a:rPr lang="en-US" dirty="0" smtClean="0">
                <a:solidFill>
                  <a:srgbClr val="00B050"/>
                </a:solidFill>
              </a:rPr>
              <a:t> / a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peruanos</a:t>
            </a:r>
            <a:r>
              <a:rPr lang="en-US" dirty="0" smtClean="0">
                <a:solidFill>
                  <a:srgbClr val="00B050"/>
                </a:solidFill>
              </a:rPr>
              <a:t> / as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Salvadoran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2"/>
                </a:solidFill>
              </a:rPr>
              <a:t>salvadoreño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/ a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salvadoreños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/ as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Uruguayan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2"/>
                </a:solidFill>
              </a:rPr>
              <a:t>uruguayo</a:t>
            </a:r>
            <a:r>
              <a:rPr lang="en-US" dirty="0" smtClean="0">
                <a:solidFill>
                  <a:schemeClr val="bg2"/>
                </a:solidFill>
              </a:rPr>
              <a:t> / a</a:t>
            </a:r>
          </a:p>
          <a:p>
            <a:r>
              <a:rPr lang="en-US" dirty="0" err="1" smtClean="0"/>
              <a:t>uruguayos</a:t>
            </a:r>
            <a:r>
              <a:rPr lang="en-US" dirty="0" smtClean="0"/>
              <a:t> / 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Venezuelan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2"/>
                </a:solidFill>
              </a:rPr>
              <a:t>venezolano</a:t>
            </a:r>
            <a:r>
              <a:rPr lang="en-US" dirty="0" smtClean="0">
                <a:solidFill>
                  <a:schemeClr val="bg2"/>
                </a:solidFill>
              </a:rPr>
              <a:t> / a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venezolanos</a:t>
            </a:r>
            <a:r>
              <a:rPr lang="en-US" dirty="0" smtClean="0">
                <a:solidFill>
                  <a:schemeClr val="bg2"/>
                </a:solidFill>
              </a:rPr>
              <a:t> / as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Bodies of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America</a:t>
            </a:r>
          </a:p>
          <a:p>
            <a:r>
              <a:rPr lang="en-US" dirty="0" smtClean="0"/>
              <a:t>Unites States of America</a:t>
            </a:r>
          </a:p>
          <a:p>
            <a:r>
              <a:rPr lang="en-US" dirty="0" smtClean="0"/>
              <a:t>South America</a:t>
            </a:r>
          </a:p>
          <a:p>
            <a:r>
              <a:rPr lang="en-US" dirty="0" smtClean="0"/>
              <a:t>Central America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norteamérica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sudamérica</a:t>
            </a:r>
            <a:endParaRPr lang="en-US" dirty="0" smtClean="0"/>
          </a:p>
          <a:p>
            <a:r>
              <a:rPr lang="en-US" dirty="0" err="1" smtClean="0"/>
              <a:t>américa</a:t>
            </a:r>
            <a:r>
              <a:rPr lang="en-US" dirty="0" smtClean="0"/>
              <a:t> </a:t>
            </a:r>
            <a:r>
              <a:rPr lang="en-US" dirty="0" smtClean="0"/>
              <a:t>central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sois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Atlantic Ocean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Pacific Ocean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Gulf of Mexico</a:t>
            </a:r>
          </a:p>
          <a:p>
            <a:endParaRPr lang="en-US" dirty="0" smtClean="0"/>
          </a:p>
          <a:p>
            <a:r>
              <a:rPr lang="en-US" dirty="0" smtClean="0"/>
              <a:t>Caribbean Sea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Océano</a:t>
            </a:r>
            <a:r>
              <a:rPr lang="en-US" dirty="0" smtClean="0"/>
              <a:t> Atlántico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Océano</a:t>
            </a:r>
            <a:r>
              <a:rPr lang="en-US" dirty="0" smtClean="0"/>
              <a:t> </a:t>
            </a:r>
            <a:r>
              <a:rPr lang="en-US" dirty="0" err="1" smtClean="0"/>
              <a:t>Pacífico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Golfo</a:t>
            </a:r>
            <a:r>
              <a:rPr lang="en-US" dirty="0" smtClean="0"/>
              <a:t> de </a:t>
            </a:r>
            <a:r>
              <a:rPr lang="en-US" dirty="0" smtClean="0"/>
              <a:t>México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 </a:t>
            </a:r>
            <a:r>
              <a:rPr lang="en-US" dirty="0" err="1" smtClean="0"/>
              <a:t>Caribe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North</a:t>
            </a:r>
          </a:p>
          <a:p>
            <a:endParaRPr lang="en-US" dirty="0" smtClean="0"/>
          </a:p>
          <a:p>
            <a:r>
              <a:rPr lang="en-US" dirty="0" smtClean="0"/>
              <a:t>South</a:t>
            </a:r>
          </a:p>
          <a:p>
            <a:endParaRPr lang="en-US" dirty="0" smtClean="0"/>
          </a:p>
          <a:p>
            <a:r>
              <a:rPr lang="en-US" dirty="0" smtClean="0"/>
              <a:t>East</a:t>
            </a:r>
          </a:p>
          <a:p>
            <a:endParaRPr lang="en-US" dirty="0" smtClean="0"/>
          </a:p>
          <a:p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smtClean="0"/>
              <a:t>orte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sur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oeste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Argentine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argentino</a:t>
            </a:r>
            <a:r>
              <a:rPr lang="en-US" dirty="0" smtClean="0"/>
              <a:t> / a</a:t>
            </a:r>
          </a:p>
          <a:p>
            <a:r>
              <a:rPr lang="en-US" dirty="0" err="1" smtClean="0"/>
              <a:t>argentinos</a:t>
            </a:r>
            <a:r>
              <a:rPr lang="en-US" dirty="0" smtClean="0"/>
              <a:t>/as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canadience</a:t>
            </a:r>
            <a:r>
              <a:rPr lang="en-US" dirty="0" smtClean="0"/>
              <a:t> / </a:t>
            </a:r>
            <a:r>
              <a:rPr lang="en-US" dirty="0" err="1" smtClean="0"/>
              <a:t>canadiences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2"/>
                </a:solidFill>
              </a:rPr>
              <a:t>chileno</a:t>
            </a:r>
            <a:r>
              <a:rPr lang="en-US" dirty="0" smtClean="0">
                <a:solidFill>
                  <a:schemeClr val="bg2"/>
                </a:solidFill>
              </a:rPr>
              <a:t>/a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chilenos</a:t>
            </a:r>
            <a:r>
              <a:rPr lang="en-US" dirty="0" smtClean="0">
                <a:solidFill>
                  <a:schemeClr val="bg2"/>
                </a:solidFill>
              </a:rPr>
              <a:t>/as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Colombian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2"/>
                </a:solidFill>
              </a:rPr>
              <a:t>colombiano</a:t>
            </a:r>
            <a:r>
              <a:rPr lang="en-US" dirty="0" smtClean="0">
                <a:solidFill>
                  <a:schemeClr val="bg2"/>
                </a:solidFill>
              </a:rPr>
              <a:t>/a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colombianos</a:t>
            </a:r>
            <a:r>
              <a:rPr lang="en-US" dirty="0" smtClean="0">
                <a:solidFill>
                  <a:schemeClr val="bg2"/>
                </a:solidFill>
              </a:rPr>
              <a:t>/as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Costa Rican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2"/>
                </a:solidFill>
              </a:rPr>
              <a:t>costarricense</a:t>
            </a:r>
            <a:r>
              <a:rPr lang="en-US" dirty="0" smtClean="0">
                <a:solidFill>
                  <a:schemeClr val="bg2"/>
                </a:solidFill>
              </a:rPr>
              <a:t> / 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/>
            <a:r>
              <a:rPr lang="en-US" dirty="0" err="1" smtClean="0">
                <a:solidFill>
                  <a:schemeClr val="bg2"/>
                </a:solidFill>
              </a:rPr>
              <a:t>español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/ a</a:t>
            </a:r>
          </a:p>
          <a:p>
            <a:pPr algn="r"/>
            <a:r>
              <a:rPr lang="en-US" dirty="0" err="1" smtClean="0">
                <a:solidFill>
                  <a:schemeClr val="bg2"/>
                </a:solidFill>
              </a:rPr>
              <a:t>españoles</a:t>
            </a:r>
            <a:r>
              <a:rPr lang="en-US" dirty="0" smtClean="0">
                <a:solidFill>
                  <a:schemeClr val="bg2"/>
                </a:solidFill>
              </a:rPr>
              <a:t>/as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American / from the United States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estadounidense</a:t>
            </a:r>
            <a:r>
              <a:rPr lang="en-US" dirty="0" smtClean="0">
                <a:solidFill>
                  <a:srgbClr val="FFFF00"/>
                </a:solidFill>
              </a:rPr>
              <a:t>/s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americano</a:t>
            </a:r>
            <a:r>
              <a:rPr lang="en-US" dirty="0" smtClean="0">
                <a:solidFill>
                  <a:srgbClr val="FFFF00"/>
                </a:solidFill>
              </a:rPr>
              <a:t> / a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americanos</a:t>
            </a:r>
            <a:r>
              <a:rPr lang="en-US" dirty="0" smtClean="0">
                <a:solidFill>
                  <a:srgbClr val="FFFF00"/>
                </a:solidFill>
              </a:rPr>
              <a:t>/ as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174</Words>
  <Application>Microsoft Office PowerPoint</Application>
  <PresentationFormat>On-screen Show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Spanish II Chapter 2-1</vt:lpstr>
      <vt:lpstr>SER</vt:lpstr>
      <vt:lpstr>Argentine</vt:lpstr>
      <vt:lpstr>Canadian</vt:lpstr>
      <vt:lpstr>Chilean</vt:lpstr>
      <vt:lpstr>Colombian</vt:lpstr>
      <vt:lpstr>Costa Rican</vt:lpstr>
      <vt:lpstr>Spanish</vt:lpstr>
      <vt:lpstr>American / from the United States</vt:lpstr>
      <vt:lpstr>Guatemalan</vt:lpstr>
      <vt:lpstr>Honduran</vt:lpstr>
      <vt:lpstr>Mexican</vt:lpstr>
      <vt:lpstr>Nicaraguan</vt:lpstr>
      <vt:lpstr>Paraguayan</vt:lpstr>
      <vt:lpstr>Peruvian</vt:lpstr>
      <vt:lpstr>Salvadoran</vt:lpstr>
      <vt:lpstr>Uruguayan</vt:lpstr>
      <vt:lpstr>Venezuelan</vt:lpstr>
      <vt:lpstr>Bodies of Land</vt:lpstr>
      <vt:lpstr>Bodies of Water</vt:lpstr>
      <vt:lpstr>Directions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II Chapter 2-1</dc:title>
  <dc:creator>aford</dc:creator>
  <cp:lastModifiedBy>aford</cp:lastModifiedBy>
  <cp:revision>179</cp:revision>
  <dcterms:created xsi:type="dcterms:W3CDTF">2013-01-15T16:20:30Z</dcterms:created>
  <dcterms:modified xsi:type="dcterms:W3CDTF">2013-01-18T16:27:26Z</dcterms:modified>
</cp:coreProperties>
</file>