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E145-D8D7-45B6-AE2F-13A506041C17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4C1A-C8B5-4B02-AE81-AAD68717F8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E145-D8D7-45B6-AE2F-13A506041C17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4C1A-C8B5-4B02-AE81-AAD68717F8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E145-D8D7-45B6-AE2F-13A506041C17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4C1A-C8B5-4B02-AE81-AAD68717F8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E145-D8D7-45B6-AE2F-13A506041C17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4C1A-C8B5-4B02-AE81-AAD68717F8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E145-D8D7-45B6-AE2F-13A506041C17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4C1A-C8B5-4B02-AE81-AAD68717F8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E145-D8D7-45B6-AE2F-13A506041C17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4C1A-C8B5-4B02-AE81-AAD68717F8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E145-D8D7-45B6-AE2F-13A506041C17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4C1A-C8B5-4B02-AE81-AAD68717F8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E145-D8D7-45B6-AE2F-13A506041C17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4C1A-C8B5-4B02-AE81-AAD68717F8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E145-D8D7-45B6-AE2F-13A506041C17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4C1A-C8B5-4B02-AE81-AAD68717F8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E145-D8D7-45B6-AE2F-13A506041C17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4C1A-C8B5-4B02-AE81-AAD68717F8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E145-D8D7-45B6-AE2F-13A506041C17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4C1A-C8B5-4B02-AE81-AAD68717F8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FE145-D8D7-45B6-AE2F-13A506041C17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C4C1A-C8B5-4B02-AE81-AAD68717F8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Exprésate</a:t>
            </a:r>
            <a:r>
              <a:rPr lang="en-US" dirty="0" smtClean="0"/>
              <a:t>! Uno</a:t>
            </a:r>
            <a:br>
              <a:rPr lang="en-US" dirty="0" smtClean="0"/>
            </a:br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Gramática</a:t>
            </a:r>
            <a:r>
              <a:rPr lang="en-US" dirty="0" smtClean="0"/>
              <a:t> 2-1</a:t>
            </a:r>
          </a:p>
          <a:p>
            <a:r>
              <a:rPr lang="en-US" dirty="0" smtClean="0"/>
              <a:t>Page 48</a:t>
            </a:r>
          </a:p>
          <a:p>
            <a:r>
              <a:rPr lang="en-US" dirty="0" smtClean="0"/>
              <a:t>Ser With Adjectives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Adjectives can be used with SER (to be) to </a:t>
            </a:r>
          </a:p>
          <a:p>
            <a:pPr algn="ctr">
              <a:buNone/>
            </a:pPr>
            <a:r>
              <a:rPr lang="en-US" dirty="0" smtClean="0"/>
              <a:t>describe what someone is like.</a:t>
            </a:r>
          </a:p>
          <a:p>
            <a:pPr>
              <a:buNone/>
            </a:pPr>
            <a:r>
              <a:rPr lang="en-US" dirty="0" smtClean="0"/>
              <a:t>Carlos is nice.</a:t>
            </a:r>
          </a:p>
          <a:p>
            <a:pPr>
              <a:buNone/>
            </a:pPr>
            <a:r>
              <a:rPr lang="en-US" dirty="0" smtClean="0"/>
              <a:t>Carlos 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simpático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“nice” describes “Carlos”</a:t>
            </a:r>
          </a:p>
          <a:p>
            <a:pPr>
              <a:buNone/>
            </a:pPr>
            <a:r>
              <a:rPr lang="en-US" dirty="0" smtClean="0"/>
              <a:t>Pedro is red-headed.</a:t>
            </a:r>
          </a:p>
          <a:p>
            <a:pPr>
              <a:buNone/>
            </a:pPr>
            <a:r>
              <a:rPr lang="en-US" dirty="0" smtClean="0"/>
              <a:t>Pedro 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pelirrojo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dirty="0" smtClean="0"/>
              <a:t>“red-headed” describes “Pedro”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In Spanish, you don’t usually need the subject pronoun if it’s clear who the subject is.</a:t>
            </a:r>
          </a:p>
          <a:p>
            <a:pPr>
              <a:buNone/>
            </a:pPr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b="1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profesor</a:t>
            </a:r>
            <a:r>
              <a:rPr lang="en-US" dirty="0" smtClean="0"/>
              <a:t>?  What’s the teacher like?</a:t>
            </a:r>
          </a:p>
          <a:p>
            <a:pPr>
              <a:buNone/>
            </a:pPr>
            <a:r>
              <a:rPr lang="en-US" b="1" dirty="0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bajo</a:t>
            </a:r>
            <a:r>
              <a:rPr lang="en-US" dirty="0" smtClean="0"/>
              <a:t> y </a:t>
            </a:r>
            <a:r>
              <a:rPr lang="en-US" dirty="0" err="1" smtClean="0"/>
              <a:t>moreno</a:t>
            </a:r>
            <a:r>
              <a:rPr lang="en-US" dirty="0" smtClean="0"/>
              <a:t>.  </a:t>
            </a:r>
            <a:r>
              <a:rPr lang="en-US" b="1" dirty="0" smtClean="0"/>
              <a:t>He </a:t>
            </a:r>
            <a:r>
              <a:rPr lang="en-US" dirty="0" smtClean="0"/>
              <a:t>is</a:t>
            </a:r>
            <a:r>
              <a:rPr lang="en-US" b="1" dirty="0" smtClean="0"/>
              <a:t> </a:t>
            </a:r>
            <a:r>
              <a:rPr lang="en-US" dirty="0" smtClean="0"/>
              <a:t>short and dark-headed.</a:t>
            </a:r>
          </a:p>
          <a:p>
            <a:pPr>
              <a:buNone/>
            </a:pPr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b="1" dirty="0" smtClean="0"/>
              <a:t>son </a:t>
            </a:r>
            <a:r>
              <a:rPr lang="en-US" dirty="0" smtClean="0"/>
              <a:t>Pablo y </a:t>
            </a:r>
            <a:r>
              <a:rPr lang="en-US" dirty="0" err="1" smtClean="0"/>
              <a:t>Paco</a:t>
            </a:r>
            <a:r>
              <a:rPr lang="en-US" dirty="0" smtClean="0"/>
              <a:t>?  What are Pablo and 					</a:t>
            </a:r>
            <a:r>
              <a:rPr lang="en-US" dirty="0" err="1" smtClean="0"/>
              <a:t>Paco</a:t>
            </a:r>
            <a:r>
              <a:rPr lang="en-US" dirty="0" smtClean="0"/>
              <a:t> like?</a:t>
            </a:r>
          </a:p>
          <a:p>
            <a:pPr>
              <a:buNone/>
            </a:pPr>
            <a:r>
              <a:rPr lang="en-US" b="1" dirty="0" smtClean="0"/>
              <a:t>Son</a:t>
            </a:r>
            <a:r>
              <a:rPr lang="en-US" dirty="0" smtClean="0"/>
              <a:t> </a:t>
            </a:r>
            <a:r>
              <a:rPr lang="en-US" dirty="0" err="1" smtClean="0"/>
              <a:t>simpáticos</a:t>
            </a:r>
            <a:r>
              <a:rPr lang="en-US" dirty="0" smtClean="0"/>
              <a:t>.  </a:t>
            </a:r>
            <a:r>
              <a:rPr lang="en-US" b="1" dirty="0" smtClean="0"/>
              <a:t>They</a:t>
            </a:r>
            <a:r>
              <a:rPr lang="en-US" dirty="0" smtClean="0"/>
              <a:t> are nice.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838200" y="3200400"/>
            <a:ext cx="9144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990600" y="4343400"/>
            <a:ext cx="914400" cy="685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To say what someone is NOT like, put </a:t>
            </a:r>
            <a:r>
              <a:rPr lang="en-US" b="1" dirty="0" smtClean="0"/>
              <a:t>no</a:t>
            </a:r>
            <a:r>
              <a:rPr lang="en-US" dirty="0" smtClean="0"/>
              <a:t> </a:t>
            </a:r>
            <a:r>
              <a:rPr lang="en-US" i="1" dirty="0" smtClean="0"/>
              <a:t>in front of the verb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 am not tall.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smtClean="0"/>
              <a:t>no</a:t>
            </a:r>
            <a:r>
              <a:rPr lang="en-US" dirty="0" smtClean="0"/>
              <a:t> soy alto.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SER- To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smtClean="0"/>
              <a:t>soy</a:t>
            </a:r>
          </a:p>
          <a:p>
            <a:endParaRPr lang="en-US" b="1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b="1" dirty="0" err="1" smtClean="0"/>
              <a:t>eres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, 1 name</a:t>
            </a:r>
          </a:p>
          <a:p>
            <a:pPr>
              <a:buNone/>
            </a:pPr>
            <a:r>
              <a:rPr lang="en-US" b="1" dirty="0" err="1" smtClean="0"/>
              <a:t>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/>
              <a:t> </a:t>
            </a:r>
            <a:r>
              <a:rPr lang="en-US" b="1" dirty="0" err="1" smtClean="0"/>
              <a:t>somos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b="1" dirty="0" err="1" smtClean="0"/>
              <a:t>sois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, 2+</a:t>
            </a:r>
          </a:p>
          <a:p>
            <a:pPr>
              <a:buNone/>
            </a:pPr>
            <a:r>
              <a:rPr lang="en-US" dirty="0"/>
              <a:t>n</a:t>
            </a:r>
            <a:r>
              <a:rPr lang="en-US" dirty="0" smtClean="0"/>
              <a:t>ames </a:t>
            </a:r>
            <a:r>
              <a:rPr lang="en-US" b="1" dirty="0" smtClean="0"/>
              <a:t>son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174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¡Exprésate! Uno Chapter 2</vt:lpstr>
      <vt:lpstr>Punto #1</vt:lpstr>
      <vt:lpstr>Punto #2</vt:lpstr>
      <vt:lpstr>Punto #3</vt:lpstr>
      <vt:lpstr>SER- To Be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2</dc:title>
  <dc:creator>aford</dc:creator>
  <cp:lastModifiedBy>Amanda Ford</cp:lastModifiedBy>
  <cp:revision>5</cp:revision>
  <dcterms:created xsi:type="dcterms:W3CDTF">2011-09-22T15:23:28Z</dcterms:created>
  <dcterms:modified xsi:type="dcterms:W3CDTF">2013-10-28T18:06:17Z</dcterms:modified>
</cp:coreProperties>
</file>