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274" autoAdjust="0"/>
  </p:normalViewPr>
  <p:slideViewPr>
    <p:cSldViewPr>
      <p:cViewPr varScale="1">
        <p:scale>
          <a:sx n="81" d="100"/>
          <a:sy n="81" d="100"/>
        </p:scale>
        <p:origin x="120" y="70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12/14/2015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12/14/2015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12/14/2015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12/14/2015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12/14/2015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12/14/2015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12/14/2015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FINAL</a:t>
            </a:r>
            <a:br>
              <a:rPr lang="en-US" dirty="0" smtClean="0"/>
            </a:br>
            <a:r>
              <a:rPr lang="en-US" dirty="0" smtClean="0"/>
              <a:t>2015-16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Irregular </a:t>
            </a:r>
            <a:r>
              <a:rPr lang="en-US" dirty="0" err="1" smtClean="0"/>
              <a:t>yo</a:t>
            </a:r>
            <a:r>
              <a:rPr lang="en-US" dirty="0" smtClean="0"/>
              <a:t> verbs</a:t>
            </a:r>
          </a:p>
          <a:p>
            <a:r>
              <a:rPr lang="en-US" dirty="0" smtClean="0"/>
              <a:t>-AR verbs (new ones)</a:t>
            </a:r>
          </a:p>
          <a:p>
            <a:r>
              <a:rPr lang="en-US" dirty="0" err="1" smtClean="0"/>
              <a:t>Ser</a:t>
            </a:r>
            <a:r>
              <a:rPr lang="en-US" dirty="0" smtClean="0"/>
              <a:t> / </a:t>
            </a:r>
            <a:r>
              <a:rPr lang="en-US" dirty="0" err="1" smtClean="0"/>
              <a:t>Estar</a:t>
            </a:r>
            <a:r>
              <a:rPr lang="en-US" dirty="0" smtClean="0"/>
              <a:t> Conjugations and Reasons (DOCTOR / PLACE)</a:t>
            </a:r>
          </a:p>
          <a:p>
            <a:r>
              <a:rPr lang="en-US" dirty="0" smtClean="0"/>
              <a:t>Adjectives with SER</a:t>
            </a:r>
          </a:p>
          <a:p>
            <a:r>
              <a:rPr lang="en-US" dirty="0" smtClean="0"/>
              <a:t>Present Progressive</a:t>
            </a:r>
          </a:p>
          <a:p>
            <a:r>
              <a:rPr lang="en-US" dirty="0" smtClean="0"/>
              <a:t>Irregular Present Participles</a:t>
            </a:r>
          </a:p>
          <a:p>
            <a:r>
              <a:rPr lang="en-US" dirty="0" err="1" smtClean="0"/>
              <a:t>Estar</a:t>
            </a:r>
            <a:r>
              <a:rPr lang="en-US" dirty="0" smtClean="0"/>
              <a:t> with Prepositions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Estar</a:t>
            </a:r>
            <a:r>
              <a:rPr lang="en-US" dirty="0" smtClean="0"/>
              <a:t> with Adjectives</a:t>
            </a:r>
          </a:p>
          <a:p>
            <a:r>
              <a:rPr lang="en-US" dirty="0"/>
              <a:t> </a:t>
            </a:r>
            <a:r>
              <a:rPr lang="en-US" dirty="0" smtClean="0"/>
              <a:t>Food (La Comida, Veggie, Fruits, Meats, Drinks)</a:t>
            </a:r>
          </a:p>
          <a:p>
            <a:r>
              <a:rPr lang="en-US" dirty="0" smtClean="0"/>
              <a:t>Stem-Changing Verbs</a:t>
            </a:r>
          </a:p>
          <a:p>
            <a:r>
              <a:rPr lang="en-US" dirty="0" smtClean="0"/>
              <a:t>Direct object pronouns</a:t>
            </a:r>
          </a:p>
          <a:p>
            <a:r>
              <a:rPr lang="en-US" dirty="0" smtClean="0"/>
              <a:t>Body parts</a:t>
            </a:r>
          </a:p>
          <a:p>
            <a:r>
              <a:rPr lang="en-US" dirty="0" smtClean="0"/>
              <a:t>Reflexive Verbs and </a:t>
            </a:r>
            <a:r>
              <a:rPr lang="en-US" smtClean="0"/>
              <a:t>additional vocab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96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72</Words>
  <Application>Microsoft Office PowerPoint</Application>
  <PresentationFormat>Custom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Consolas</vt:lpstr>
      <vt:lpstr>Corbel</vt:lpstr>
      <vt:lpstr>Chalkboard 16x9</vt:lpstr>
      <vt:lpstr>1st Semester FINAL 2015-16</vt:lpstr>
      <vt:lpstr>Necesitas estudiar…</vt:lpstr>
      <vt:lpstr>Necesitas estudiar…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2015-12-13T21:56:46Z</dcterms:created>
  <dcterms:modified xsi:type="dcterms:W3CDTF">2015-12-14T14:17:45Z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